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  <p:sldMasterId id="2147484156" r:id="rId2"/>
  </p:sldMasterIdLst>
  <p:notesMasterIdLst>
    <p:notesMasterId r:id="rId9"/>
  </p:notesMasterIdLst>
  <p:sldIdLst>
    <p:sldId id="374" r:id="rId3"/>
    <p:sldId id="447" r:id="rId4"/>
    <p:sldId id="438" r:id="rId5"/>
    <p:sldId id="436" r:id="rId6"/>
    <p:sldId id="423" r:id="rId7"/>
    <p:sldId id="427" r:id="rId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nkPad Yoga" initials="TY" lastIdx="1" clrIdx="0">
    <p:extLst>
      <p:ext uri="{19B8F6BF-5375-455C-9EA6-DF929625EA0E}">
        <p15:presenceInfo xmlns:p15="http://schemas.microsoft.com/office/powerpoint/2012/main" userId="996b04eacd494b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3"/>
    <a:srgbClr val="A91D2F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960" autoAdjust="0"/>
    <p:restoredTop sz="93750" autoAdjust="0"/>
  </p:normalViewPr>
  <p:slideViewPr>
    <p:cSldViewPr>
      <p:cViewPr varScale="1">
        <p:scale>
          <a:sx n="86" d="100"/>
          <a:sy n="86" d="100"/>
        </p:scale>
        <p:origin x="77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68477159-FE7B-4D25-AC2A-4D9EAFD067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B5561580-C17D-4816-AFB1-C4CBFC9D8D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F288A6-84A0-482C-AEA6-D786906A0444}" type="datetimeFigureOut">
              <a:rPr lang="lt-LT" altLang="en-US"/>
              <a:pPr>
                <a:defRPr/>
              </a:pPr>
              <a:t>2021-01-17</a:t>
            </a:fld>
            <a:endParaRPr lang="lt-LT" altLang="en-US"/>
          </a:p>
        </p:txBody>
      </p:sp>
      <p:sp>
        <p:nvSpPr>
          <p:cNvPr id="4" name="Skaidrės vaizdo vietos rezervavimo ženklas 3">
            <a:extLst>
              <a:ext uri="{FF2B5EF4-FFF2-40B4-BE49-F238E27FC236}">
                <a16:creationId xmlns:a16="http://schemas.microsoft.com/office/drawing/2014/main" id="{B19EB3EB-F3B2-4F80-9506-B8E432B281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Pastabų vietos rezervavimo ženklas 4">
            <a:extLst>
              <a:ext uri="{FF2B5EF4-FFF2-40B4-BE49-F238E27FC236}">
                <a16:creationId xmlns:a16="http://schemas.microsoft.com/office/drawing/2014/main" id="{3FE942D2-5C5B-4D91-B691-17C380B1C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noProof="0"/>
              <a:t>Spustelėkite ruošinio teksto stiliams keisti</a:t>
            </a:r>
          </a:p>
          <a:p>
            <a:pPr lvl="1"/>
            <a:r>
              <a:rPr lang="lt-LT" noProof="0"/>
              <a:t>Antras lygmuo</a:t>
            </a:r>
          </a:p>
          <a:p>
            <a:pPr lvl="2"/>
            <a:r>
              <a:rPr lang="lt-LT" noProof="0"/>
              <a:t>Trečias lygmuo</a:t>
            </a:r>
          </a:p>
          <a:p>
            <a:pPr lvl="3"/>
            <a:r>
              <a:rPr lang="lt-LT" noProof="0"/>
              <a:t>Ketvirtas lygmuo</a:t>
            </a:r>
          </a:p>
          <a:p>
            <a:pPr lvl="4"/>
            <a:r>
              <a:rPr lang="lt-LT" noProof="0"/>
              <a:t>Penktas lygmuo</a:t>
            </a:r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46EAC4F7-F2B0-482F-8C31-3F6DF30E2C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 alt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651E0AE8-9D9B-440A-A33E-F43608F02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9FEE3A-A661-4062-B7BE-B4DC0580F950}" type="slidenum">
              <a:rPr lang="lt-LT" altLang="en-US"/>
              <a:pPr>
                <a:defRPr/>
              </a:pPr>
              <a:t>‹#›</a:t>
            </a:fld>
            <a:endParaRPr lang="lt-L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B83CC91-8B92-4254-8534-E6D1D0C8C1C1}" type="datetimeFigureOut">
              <a:rPr lang="en-US" smtClean="0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B218E27-9B4A-4A9C-971C-4414D6096F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5" descr="ratukas-red">
            <a:extLst>
              <a:ext uri="{FF2B5EF4-FFF2-40B4-BE49-F238E27FC236}">
                <a16:creationId xmlns:a16="http://schemas.microsoft.com/office/drawing/2014/main" id="{578A92D3-1B3C-4ADE-BFC8-36B0AC0F6E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"/>
          <a:stretch>
            <a:fillRect/>
          </a:stretch>
        </p:blipFill>
        <p:spPr bwMode="auto">
          <a:xfrm>
            <a:off x="3905250" y="2176463"/>
            <a:ext cx="5238750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9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B1F58-2F2C-4005-847B-90874DFE9D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33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B1F58-2F2C-4005-847B-90874DFE9D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877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B1F58-2F2C-4005-847B-90874DFE9D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183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B1F58-2F2C-4005-847B-90874DFE9D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362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B1F58-2F2C-4005-847B-90874DFE9D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619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B1F58-2F2C-4005-847B-90874DFE9D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326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B1F58-2F2C-4005-847B-90874DFE9D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78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B1F58-2F2C-4005-847B-90874DFE9D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740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39B06-0161-41FD-BB95-99850EB855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299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24497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24497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42BBF4-489F-45D7-BF86-65AB4BA8F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23331B-63FD-4996-8614-FF6D7F4B33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AA5F7-0DBA-4EDE-8593-24C93A577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7D317-6013-4C7D-B53F-39C20ED38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10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B1F58-2F2C-4005-847B-90874DFE9D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584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B1F58-2F2C-4005-847B-90874DFE9D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32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81BCD-2BC3-4296-9DA6-1BA51D0A40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35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B1F58-2F2C-4005-847B-90874DFE9D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87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B1F58-2F2C-4005-847B-90874DFE9D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43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C0FFF-790E-4283-816F-7D596C03EE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97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D41F8-7467-4BCE-AC5C-BA52143ED2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56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B1F58-2F2C-4005-847B-90874DFE9D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00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DA2B8-A8FB-4A3F-A65B-1B547C8CED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21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4FB1F58-2F2C-4005-847B-90874DFE9D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F393196B-E08E-4A61-A99B-0ECBCEB66C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A91D2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t-LT" altLang="en-US" sz="1200">
              <a:latin typeface="Calibri" panose="020F0502020204030204" pitchFamily="34" charset="0"/>
            </a:endParaRPr>
          </a:p>
        </p:txBody>
      </p:sp>
      <p:pic>
        <p:nvPicPr>
          <p:cNvPr id="15" name="Picture 7" descr="ratukas">
            <a:extLst>
              <a:ext uri="{FF2B5EF4-FFF2-40B4-BE49-F238E27FC236}">
                <a16:creationId xmlns:a16="http://schemas.microsoft.com/office/drawing/2014/main" id="{76011C70-7EC1-458B-9757-E22E78D126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9"/>
          <a:stretch>
            <a:fillRect/>
          </a:stretch>
        </p:blipFill>
        <p:spPr bwMode="auto">
          <a:xfrm>
            <a:off x="3924300" y="2185988"/>
            <a:ext cx="5219700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KSU_logo">
            <a:extLst>
              <a:ext uri="{FF2B5EF4-FFF2-40B4-BE49-F238E27FC236}">
                <a16:creationId xmlns:a16="http://schemas.microsoft.com/office/drawing/2014/main" id="{93581D8C-8EA7-47FD-A4F3-61136A9C7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77788"/>
            <a:ext cx="15843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14">
            <a:extLst>
              <a:ext uri="{FF2B5EF4-FFF2-40B4-BE49-F238E27FC236}">
                <a16:creationId xmlns:a16="http://schemas.microsoft.com/office/drawing/2014/main" id="{54247A4E-F0C7-4B36-B664-A10C6C7AFB3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79625" y="65088"/>
            <a:ext cx="0" cy="3333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294996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>
            <a:extLst>
              <a:ext uri="{FF2B5EF4-FFF2-40B4-BE49-F238E27FC236}">
                <a16:creationId xmlns:a16="http://schemas.microsoft.com/office/drawing/2014/main" id="{FE9FA480-BC36-41E5-8A2A-2EF260BD48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A91D2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lt-LT" altLang="en-US" sz="1200">
              <a:latin typeface="Calibri" panose="020F0502020204030204" pitchFamily="34" charset="0"/>
            </a:endParaRP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FC6616D-E965-4C6B-9F1C-AA9622F49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519113"/>
            <a:ext cx="864235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A8F57577-3A1F-44A1-8EB4-A15619903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0213"/>
            <a:ext cx="86423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2C898B5-D6A0-457C-869C-E5639519CE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2323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75E6150-82FB-45FB-9415-7848F45409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2323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4B25BA-18BD-4969-8151-76925D6136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48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23232"/>
                </a:solidFill>
                <a:latin typeface="Calibri" panose="020F0502020204030204" pitchFamily="34" charset="0"/>
              </a:defRPr>
            </a:lvl1pPr>
          </a:lstStyle>
          <a:p>
            <a:fld id="{0783049A-E677-493E-90D8-02CD1DDCF2E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7" descr="ratukas">
            <a:extLst>
              <a:ext uri="{FF2B5EF4-FFF2-40B4-BE49-F238E27FC236}">
                <a16:creationId xmlns:a16="http://schemas.microsoft.com/office/drawing/2014/main" id="{41171445-FE09-4E5C-9B95-85B771E39B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9"/>
          <a:stretch>
            <a:fillRect/>
          </a:stretch>
        </p:blipFill>
        <p:spPr bwMode="auto">
          <a:xfrm>
            <a:off x="3924300" y="2185988"/>
            <a:ext cx="5219700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KSU_logo">
            <a:extLst>
              <a:ext uri="{FF2B5EF4-FFF2-40B4-BE49-F238E27FC236}">
                <a16:creationId xmlns:a16="http://schemas.microsoft.com/office/drawing/2014/main" id="{9594C112-10EF-4814-93FA-92916E800D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77788"/>
            <a:ext cx="15843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14">
            <a:extLst>
              <a:ext uri="{FF2B5EF4-FFF2-40B4-BE49-F238E27FC236}">
                <a16:creationId xmlns:a16="http://schemas.microsoft.com/office/drawing/2014/main" id="{F2A9F13C-A047-4461-8F2B-0334A948693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79625" y="65088"/>
            <a:ext cx="0" cy="3333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029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5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2323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2323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2323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2323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2323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2323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323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323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323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3232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7080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316426FF-2D29-4091-9A76-B94426A5D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685800"/>
            <a:ext cx="3644224" cy="4846967"/>
          </a:xfrm>
        </p:spPr>
        <p:txBody>
          <a:bodyPr>
            <a:normAutofit/>
          </a:bodyPr>
          <a:lstStyle/>
          <a:p>
            <a:endParaRPr lang="en-029" altLang="en-US" dirty="0">
              <a:solidFill>
                <a:srgbClr val="FFFFFF"/>
              </a:solidFill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D60638E1-E2C0-4AF9-BADA-794C6F2144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70584" y="685800"/>
            <a:ext cx="3339796" cy="4846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altLang="en-US"/>
              <a:t>Kalbos pamoka / miesto leksika/ Žodžio dalys </a:t>
            </a:r>
            <a:endParaRPr lang="en-029" altLang="en-US"/>
          </a:p>
        </p:txBody>
      </p:sp>
      <p:pic>
        <p:nvPicPr>
          <p:cNvPr id="3" name="Picture 2" descr="A child writing on a chalkboard&#10;&#10;Description automatically generated">
            <a:extLst>
              <a:ext uri="{FF2B5EF4-FFF2-40B4-BE49-F238E27FC236}">
                <a16:creationId xmlns:a16="http://schemas.microsoft.com/office/drawing/2014/main" id="{BBE91757-7338-4EAE-B4C2-4650CE291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1" y="1325233"/>
            <a:ext cx="3370725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32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7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" name="Picture 24">
            <a:extLst>
              <a:ext uri="{FF2B5EF4-FFF2-40B4-BE49-F238E27FC236}">
                <a16:creationId xmlns:a16="http://schemas.microsoft.com/office/drawing/2014/main" id="{FC64A235-91A1-4814-B8ED-7C5A181BE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" name="Rectangle 26">
            <a:extLst>
              <a:ext uri="{FF2B5EF4-FFF2-40B4-BE49-F238E27FC236}">
                <a16:creationId xmlns:a16="http://schemas.microsoft.com/office/drawing/2014/main" id="{CC8AAB92-DA6C-41BE-BB20-272A1C1D2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215" y="457201"/>
            <a:ext cx="8446312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ky, outdoor, ground, orange&#10;&#10;Description automatically generated">
            <a:extLst>
              <a:ext uri="{FF2B5EF4-FFF2-40B4-BE49-F238E27FC236}">
                <a16:creationId xmlns:a16="http://schemas.microsoft.com/office/drawing/2014/main" id="{0D1245BF-1956-44CA-AB5D-D42FEF0AF61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4"/>
          <a:stretch/>
        </p:blipFill>
        <p:spPr>
          <a:xfrm>
            <a:off x="4615008" y="691546"/>
            <a:ext cx="4007993" cy="2874505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9AD45EC-5A44-453E-9EA7-6D5D9C3E3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4"/>
            <a:ext cx="9141714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BD782F3-F762-45EF-A88F-C9996D2F8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9100" y="4491323"/>
            <a:ext cx="9150814" cy="0"/>
          </a:xfrm>
          <a:prstGeom prst="line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41C6E4D-0271-4D46-90D2-39F2155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34" y="4714814"/>
            <a:ext cx="8113649" cy="10752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/>
              <a:t>Šalčiai Neringoje</a:t>
            </a:r>
          </a:p>
        </p:txBody>
      </p:sp>
      <p:sp>
        <p:nvSpPr>
          <p:cNvPr id="33" name="5-Point Star 8">
            <a:extLst>
              <a:ext uri="{FF2B5EF4-FFF2-40B4-BE49-F238E27FC236}">
                <a16:creationId xmlns:a16="http://schemas.microsoft.com/office/drawing/2014/main" id="{ABEDB6CB-7FA6-40C1-B974-86D57915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7556" y="6388943"/>
            <a:ext cx="279786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7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0D80BEF6-D587-46E0-85B6-73F986ABC2F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b="316"/>
          <a:stretch/>
        </p:blipFill>
        <p:spPr>
          <a:xfrm>
            <a:off x="514434" y="691545"/>
            <a:ext cx="4007991" cy="287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9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0"/>
            <a:ext cx="347474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142" y="0"/>
            <a:ext cx="3219903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0C8D7-D2B9-4115-B9CD-BFDF3AC9E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97" y="1304458"/>
            <a:ext cx="2494987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 err="1"/>
              <a:t>Kokia</a:t>
            </a:r>
            <a:r>
              <a:rPr lang="en-US" sz="4800" dirty="0"/>
              <a:t> </a:t>
            </a:r>
            <a:r>
              <a:rPr lang="en-US" sz="4800" dirty="0" err="1"/>
              <a:t>yra</a:t>
            </a:r>
            <a:r>
              <a:rPr lang="en-US" sz="4800" dirty="0"/>
              <a:t> </a:t>
            </a:r>
            <a:r>
              <a:rPr lang="en-US" sz="4800" dirty="0" err="1"/>
              <a:t>mūsų</a:t>
            </a:r>
            <a:r>
              <a:rPr lang="en-US" sz="4800" dirty="0"/>
              <a:t> </a:t>
            </a:r>
            <a:r>
              <a:rPr lang="en-US" sz="4800" dirty="0" err="1"/>
              <a:t>kilmė</a:t>
            </a:r>
            <a:r>
              <a:rPr lang="en-US" sz="4800" dirty="0"/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86653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318766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8912" y="450792"/>
            <a:ext cx="4977617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2239828E-2171-445A-B1A3-10A0556C0CE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5" r="24412" b="-2"/>
          <a:stretch/>
        </p:blipFill>
        <p:spPr>
          <a:xfrm>
            <a:off x="3991025" y="684720"/>
            <a:ext cx="4631078" cy="54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7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A78642-4F33-46B9-A09B-1D0DFED1BCD2}"/>
              </a:ext>
            </a:extLst>
          </p:cNvPr>
          <p:cNvSpPr txBox="1"/>
          <p:nvPr/>
        </p:nvSpPr>
        <p:spPr>
          <a:xfrm>
            <a:off x="1187624" y="908720"/>
            <a:ext cx="59766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800" dirty="0"/>
              <a:t>Su klasės draugais sukurkite pasakojimą apie savo miestą. </a:t>
            </a:r>
          </a:p>
          <a:p>
            <a:r>
              <a:rPr lang="lt-LT" sz="2800" dirty="0"/>
              <a:t>1. Apibūdinkite vieną miesto istorinį arba kultūrinį pastatą. </a:t>
            </a:r>
          </a:p>
          <a:p>
            <a:r>
              <a:rPr lang="lt-LT" sz="2800" dirty="0"/>
              <a:t>2. Apibūdinkite miesto aikštę, paminklą, parką.</a:t>
            </a:r>
          </a:p>
          <a:p>
            <a:r>
              <a:rPr lang="lt-LT" sz="2800" dirty="0"/>
              <a:t> 3. Apibūdinkite mieste esantį valstybinį pastatą.</a:t>
            </a:r>
          </a:p>
          <a:p>
            <a:r>
              <a:rPr lang="lt-LT" sz="2800" dirty="0"/>
              <a:t> 4. Apibūdinkite mieste esantį geografinį objektą.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13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1BE51-E7D6-4856-8CF2-1118D1FDD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rgbClr val="FF0000"/>
                </a:solidFill>
              </a:rPr>
              <a:t>ĮSIDĖMĖKITE</a:t>
            </a:r>
            <a:endParaRPr lang="en-029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AF9EB-7834-4FB4-95A4-9B0CAE779D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dirty="0"/>
              <a:t>Priešdėlius </a:t>
            </a:r>
            <a:r>
              <a:rPr lang="lt-LT" dirty="0">
                <a:solidFill>
                  <a:srgbClr val="FF0000"/>
                </a:solidFill>
              </a:rPr>
              <a:t>į-</a:t>
            </a:r>
            <a:r>
              <a:rPr lang="lt-LT" dirty="0"/>
              <a:t> ir </a:t>
            </a:r>
            <a:r>
              <a:rPr lang="lt-LT" dirty="0">
                <a:solidFill>
                  <a:srgbClr val="FF0000"/>
                </a:solidFill>
              </a:rPr>
              <a:t>są- </a:t>
            </a:r>
            <a:r>
              <a:rPr lang="lt-LT" dirty="0"/>
              <a:t>rašome su nosinėmis raidėmis. Pavyzdžiui, </a:t>
            </a:r>
            <a:r>
              <a:rPr lang="lt-LT" i="1" dirty="0"/>
              <a:t>įdomus, įprotis, įsakė; sąžinė, sąjunga, sąsiuvinis</a:t>
            </a:r>
            <a:r>
              <a:rPr lang="lt-LT" dirty="0"/>
              <a:t>.</a:t>
            </a:r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35602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9884-D37A-4907-B23B-A99743ED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29" sz="3600" dirty="0" err="1"/>
              <a:t>Apie</a:t>
            </a:r>
            <a:r>
              <a:rPr lang="en-029" sz="3600" dirty="0"/>
              <a:t> k</a:t>
            </a:r>
            <a:r>
              <a:rPr lang="lt-LT" sz="3600" dirty="0"/>
              <a:t>ą pasakoja ši skulptūra?</a:t>
            </a:r>
            <a:endParaRPr lang="en-029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F23758-CDF1-46B7-8DA7-F96413A7D8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4536504" cy="4680520"/>
          </a:xfrm>
        </p:spPr>
      </p:pic>
    </p:spTree>
    <p:extLst>
      <p:ext uri="{BB962C8B-B14F-4D97-AF65-F5344CB8AC3E}">
        <p14:creationId xmlns:p14="http://schemas.microsoft.com/office/powerpoint/2010/main" val="3322728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93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Impact</vt:lpstr>
      <vt:lpstr>Main Event</vt:lpstr>
      <vt:lpstr>Default Design</vt:lpstr>
      <vt:lpstr>PowerPoint Presentation</vt:lpstr>
      <vt:lpstr>Šalčiai Neringoje</vt:lpstr>
      <vt:lpstr>Kokia yra mūsų kilmė?</vt:lpstr>
      <vt:lpstr>PowerPoint Presentation</vt:lpstr>
      <vt:lpstr>ĮSIDĖMĖKITE</vt:lpstr>
      <vt:lpstr>Apie ką pasakoja ši skulptūra?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JOLANTA zab</dc:creator>
  <cp:lastModifiedBy>JOLANTA zab</cp:lastModifiedBy>
  <cp:revision>4</cp:revision>
  <dcterms:created xsi:type="dcterms:W3CDTF">2021-01-16T13:37:21Z</dcterms:created>
  <dcterms:modified xsi:type="dcterms:W3CDTF">2021-01-17T18:04:55Z</dcterms:modified>
</cp:coreProperties>
</file>